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Tahoma"/>
      <p:regular r:id="rId16"/>
      <p:bold r:id="rId17"/>
    </p:embeddedFont>
    <p:embeddedFont>
      <p:font typeface="Libre Franklin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g6Z6Ysy9PSkjTmnxfBtF7bNsyz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Medium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LibreFranklinMedium-boldItalic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Tahoma-bold.fntdata"/><Relationship Id="rId16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ibreFranklinMedium-bold.fntdata"/><Relationship Id="rId6" Type="http://schemas.openxmlformats.org/officeDocument/2006/relationships/slide" Target="slides/slide1.xml"/><Relationship Id="rId18" Type="http://schemas.openxmlformats.org/officeDocument/2006/relationships/font" Target="fonts/LibreFranklin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linkedin.com/in/ecops-network-european-marine-board-48b163293/" TargetMode="External"/><Relationship Id="rId3" Type="http://schemas.openxmlformats.org/officeDocument/2006/relationships/hyperlink" Target="https://twitter.com/EcopsEmb" TargetMode="External"/><Relationship Id="rId4" Type="http://schemas.openxmlformats.org/officeDocument/2006/relationships/hyperlink" Target="https://www.marineboard.eu/about-emb-ecop-network" TargetMode="External"/><Relationship Id="rId5" Type="http://schemas.openxmlformats.org/officeDocument/2006/relationships/hyperlink" Target="https://docs.google.com/forms/d/e/1FAIpQLScWhpKrAbsxTu4_EeiA1LR128bXasOuwhrIkQZV4k4yilW-8w/viewfor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Forum outcomes will be summarized in final report and distributed among member organizations</a:t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4 current Ambassadors (2 selected each year)</a:t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a66a0620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LinkedIN: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https://www.linkedin.com/in/ecops-network-european-marine-board-48b163293/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Twitter: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https://twitter.com/EcopsEmb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Webpage: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https://www.marineboard.eu/about-emb-ecop-network</a:t>
            </a:r>
            <a:br>
              <a:rPr lang="en-US"/>
            </a:br>
            <a:r>
              <a:rPr lang="en-US"/>
              <a:t>Registration: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https://docs.google.com/forms/d/e/1FAIpQLScWhpKrAbsxTu4_EeiA1LR128bXasOuwhrIkQZV4k4yilW-8w/viewform</a:t>
            </a:r>
            <a:endParaRPr/>
          </a:p>
        </p:txBody>
      </p:sp>
      <p:sp>
        <p:nvSpPr>
          <p:cNvPr id="146" name="Google Shape;146;g2a66a06205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image" Target="../media/image12.jpg"/><Relationship Id="rId6" Type="http://schemas.openxmlformats.org/officeDocument/2006/relationships/image" Target="../media/image14.png"/><Relationship Id="rId7" Type="http://schemas.openxmlformats.org/officeDocument/2006/relationships/image" Target="../media/image5.jpg"/><Relationship Id="rId8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10" Type="http://schemas.openxmlformats.org/officeDocument/2006/relationships/image" Target="../media/image9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3372" y="-145906"/>
            <a:ext cx="5816164" cy="22300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1"/>
          <p:cNvCxnSpPr/>
          <p:nvPr/>
        </p:nvCxnSpPr>
        <p:spPr>
          <a:xfrm>
            <a:off x="0" y="454024"/>
            <a:ext cx="2510971" cy="0"/>
          </a:xfrm>
          <a:prstGeom prst="straightConnector1">
            <a:avLst/>
          </a:prstGeom>
          <a:noFill/>
          <a:ln cap="flat" cmpd="sng" w="28575">
            <a:solidFill>
              <a:srgbClr val="A2D9F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" name="Google Shape;86;p1"/>
          <p:cNvCxnSpPr/>
          <p:nvPr/>
        </p:nvCxnSpPr>
        <p:spPr>
          <a:xfrm flipH="1" rot="10800000">
            <a:off x="2510971" y="6444934"/>
            <a:ext cx="9681029" cy="47941"/>
          </a:xfrm>
          <a:prstGeom prst="straightConnector1">
            <a:avLst/>
          </a:prstGeom>
          <a:noFill/>
          <a:ln cap="flat" cmpd="sng" w="28575">
            <a:solidFill>
              <a:srgbClr val="A2D9F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" name="Google Shape;87;p1"/>
          <p:cNvSpPr txBox="1"/>
          <p:nvPr/>
        </p:nvSpPr>
        <p:spPr>
          <a:xfrm>
            <a:off x="898841" y="1972565"/>
            <a:ext cx="106500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Libre Franklin Medium"/>
              <a:buNone/>
            </a:pPr>
            <a:r>
              <a:rPr b="0" i="0" lang="en-US" sz="8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EMB ECOP Network</a:t>
            </a:r>
            <a:endParaRPr b="0" i="0" sz="18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301863"/>
            <a:ext cx="3108960" cy="116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b="16490" l="0" r="0" t="11275"/>
          <a:stretch/>
        </p:blipFill>
        <p:spPr>
          <a:xfrm>
            <a:off x="6164300" y="3429000"/>
            <a:ext cx="5503200" cy="26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2"/>
          <p:cNvCxnSpPr/>
          <p:nvPr/>
        </p:nvCxnSpPr>
        <p:spPr>
          <a:xfrm>
            <a:off x="0" y="454024"/>
            <a:ext cx="2510971" cy="0"/>
          </a:xfrm>
          <a:prstGeom prst="straightConnector1">
            <a:avLst/>
          </a:prstGeom>
          <a:noFill/>
          <a:ln cap="flat" cmpd="sng" w="28575">
            <a:solidFill>
              <a:srgbClr val="A2D9F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2"/>
          <p:cNvCxnSpPr/>
          <p:nvPr/>
        </p:nvCxnSpPr>
        <p:spPr>
          <a:xfrm flipH="1" rot="10800000">
            <a:off x="2510971" y="6444934"/>
            <a:ext cx="9681029" cy="47941"/>
          </a:xfrm>
          <a:prstGeom prst="straightConnector1">
            <a:avLst/>
          </a:prstGeom>
          <a:noFill/>
          <a:ln cap="flat" cmpd="sng" w="28575">
            <a:solidFill>
              <a:srgbClr val="A2D9F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" name="Google Shape;96;p2"/>
          <p:cNvSpPr txBox="1"/>
          <p:nvPr/>
        </p:nvSpPr>
        <p:spPr>
          <a:xfrm>
            <a:off x="2510971" y="134312"/>
            <a:ext cx="10650000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 Medium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EMB ECOP Network</a:t>
            </a:r>
            <a:endParaRPr b="0" i="0" sz="24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16906" y="-145905"/>
            <a:ext cx="3272628" cy="125479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551870" y="1027397"/>
            <a:ext cx="8665200" cy="52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600" u="none" cap="none" strike="noStrike">
                <a:solidFill>
                  <a:srgbClr val="2F5597"/>
                </a:solidFill>
                <a:latin typeface="Tahoma"/>
                <a:ea typeface="Tahoma"/>
                <a:cs typeface="Tahoma"/>
                <a:sym typeface="Tahoma"/>
              </a:rPr>
              <a:t>Our missions</a:t>
            </a:r>
            <a:endParaRPr b="1" i="0" sz="2600" u="none" cap="none" strike="noStrike">
              <a:solidFill>
                <a:srgbClr val="2F559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F5597"/>
                </a:solidFill>
                <a:latin typeface="Tahoma"/>
                <a:ea typeface="Tahoma"/>
                <a:cs typeface="Tahoma"/>
                <a:sym typeface="Tahoma"/>
              </a:rPr>
              <a:t>Training: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linking marine sciences and policies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F5597"/>
                </a:solidFill>
                <a:latin typeface="Tahoma"/>
                <a:ea typeface="Tahoma"/>
                <a:cs typeface="Tahoma"/>
                <a:sym typeface="Tahoma"/>
              </a:rPr>
              <a:t>Networking: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across organizations and Europe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F5597"/>
                </a:solidFill>
                <a:latin typeface="Tahoma"/>
                <a:ea typeface="Tahoma"/>
                <a:cs typeface="Tahoma"/>
                <a:sym typeface="Tahoma"/>
              </a:rPr>
              <a:t>Engaging and gaining a voice: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 EMB and EU level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F559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600" u="none" cap="none" strike="noStrike">
                <a:solidFill>
                  <a:srgbClr val="2F5597"/>
                </a:solidFill>
                <a:latin typeface="Tahoma"/>
                <a:ea typeface="Tahoma"/>
                <a:cs typeface="Tahoma"/>
                <a:sym typeface="Tahoma"/>
              </a:rPr>
              <a:t>Our activities</a:t>
            </a:r>
            <a:endParaRPr b="1" i="0" sz="2600" u="none" cap="none" strike="noStrike">
              <a:solidFill>
                <a:srgbClr val="2F559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-"/>
            </a:pPr>
            <a:r>
              <a:rPr b="1" i="0" lang="en-US" sz="2000" u="none" cap="none" strike="noStrike">
                <a:solidFill>
                  <a:srgbClr val="2F5597"/>
                </a:solidFill>
                <a:latin typeface="Tahoma"/>
                <a:ea typeface="Tahoma"/>
                <a:cs typeface="Tahoma"/>
                <a:sym typeface="Tahoma"/>
              </a:rPr>
              <a:t>First ECOP Forum: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training and recommendations with </a:t>
            </a:r>
            <a:r>
              <a:rPr b="1" i="0" lang="en-US" sz="2000" u="none" cap="none" strike="noStrike">
                <a:solidFill>
                  <a:srgbClr val="2F5597"/>
                </a:solidFill>
                <a:latin typeface="Tahoma"/>
                <a:ea typeface="Tahoma"/>
                <a:cs typeface="Tahoma"/>
                <a:sym typeface="Tahoma"/>
              </a:rPr>
              <a:t>38 ECOPs</a:t>
            </a:r>
            <a:endParaRPr b="1" i="0" sz="2000" u="none" cap="none" strike="noStrike">
              <a:solidFill>
                <a:srgbClr val="2F559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-"/>
            </a:pPr>
            <a:r>
              <a:rPr b="1" i="0" lang="en-US" sz="2000" u="none" cap="none" strike="noStrike">
                <a:solidFill>
                  <a:srgbClr val="2F5597"/>
                </a:solidFill>
                <a:latin typeface="Tahoma"/>
                <a:ea typeface="Tahoma"/>
                <a:cs typeface="Tahoma"/>
                <a:sym typeface="Tahoma"/>
              </a:rPr>
              <a:t>ECOP Wednesdays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-"/>
            </a:pPr>
            <a:r>
              <a:rPr b="1" i="0" lang="en-US" sz="2000" u="none" cap="none" strike="noStrike">
                <a:solidFill>
                  <a:srgbClr val="2F5597"/>
                </a:solidFill>
                <a:latin typeface="Tahoma"/>
                <a:ea typeface="Tahoma"/>
                <a:cs typeface="Tahoma"/>
                <a:sym typeface="Tahoma"/>
              </a:rPr>
              <a:t>“Meet our ECOPs”: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short introductions on social media</a:t>
            </a:r>
            <a:endParaRPr b="1" i="0" sz="2000" u="none" cap="none" strike="noStrike">
              <a:solidFill>
                <a:srgbClr val="2F559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-"/>
            </a:pPr>
            <a:r>
              <a:rPr b="1" i="0" lang="en-US" sz="2000" u="none" cap="none" strike="noStrike">
                <a:solidFill>
                  <a:srgbClr val="2F5597"/>
                </a:solidFill>
                <a:latin typeface="Tahoma"/>
                <a:ea typeface="Tahoma"/>
                <a:cs typeface="Tahoma"/>
                <a:sym typeface="Tahoma"/>
              </a:rPr>
              <a:t>Participation in EMB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activities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F559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F559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700" u="none" cap="none" strike="noStrike">
                <a:solidFill>
                  <a:srgbClr val="2F5597"/>
                </a:solidFill>
                <a:latin typeface="Tahoma"/>
                <a:ea typeface="Tahoma"/>
                <a:cs typeface="Tahoma"/>
                <a:sym typeface="Tahoma"/>
              </a:rPr>
              <a:t>Engage with us to shape the Network!</a:t>
            </a:r>
            <a:endParaRPr b="1" i="0" sz="2000" u="none" cap="none" strike="noStrike">
              <a:solidFill>
                <a:srgbClr val="2F559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8700940" y="2594850"/>
            <a:ext cx="3521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ahoma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Twitter</a:t>
            </a:r>
            <a:r>
              <a:rPr b="0" i="0" lang="en-US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@</a:t>
            </a:r>
            <a:r>
              <a:rPr b="0" i="0" lang="en-US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EcopsEmb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19519" l="29116" r="23996" t="10167"/>
          <a:stretch/>
        </p:blipFill>
        <p:spPr>
          <a:xfrm>
            <a:off x="8794463" y="1928876"/>
            <a:ext cx="700028" cy="66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86390" y="4842708"/>
            <a:ext cx="665975" cy="6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8590290" y="5508695"/>
            <a:ext cx="36873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LinkedIn</a:t>
            </a:r>
            <a:r>
              <a:rPr b="0" i="0" lang="en-US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b="0" i="0" lang="en-US" sz="1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ECOPs Network European Marine Board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97200" y="1027400"/>
            <a:ext cx="1703100" cy="17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97200" y="3805575"/>
            <a:ext cx="1703099" cy="170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3"/>
          <p:cNvCxnSpPr/>
          <p:nvPr/>
        </p:nvCxnSpPr>
        <p:spPr>
          <a:xfrm>
            <a:off x="0" y="454024"/>
            <a:ext cx="2510971" cy="0"/>
          </a:xfrm>
          <a:prstGeom prst="straightConnector1">
            <a:avLst/>
          </a:prstGeom>
          <a:noFill/>
          <a:ln cap="flat" cmpd="sng" w="28575">
            <a:solidFill>
              <a:srgbClr val="A2D9F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3"/>
          <p:cNvCxnSpPr/>
          <p:nvPr/>
        </p:nvCxnSpPr>
        <p:spPr>
          <a:xfrm flipH="1" rot="10800000">
            <a:off x="2510971" y="6444934"/>
            <a:ext cx="9681029" cy="47941"/>
          </a:xfrm>
          <a:prstGeom prst="straightConnector1">
            <a:avLst/>
          </a:prstGeom>
          <a:noFill/>
          <a:ln cap="flat" cmpd="sng" w="28575">
            <a:solidFill>
              <a:srgbClr val="A2D9F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" name="Google Shape;111;p3"/>
          <p:cNvSpPr txBox="1"/>
          <p:nvPr/>
        </p:nvSpPr>
        <p:spPr>
          <a:xfrm>
            <a:off x="2510971" y="134312"/>
            <a:ext cx="10650000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 Medium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ECOP Network Forum</a:t>
            </a:r>
            <a:endParaRPr b="0" i="0" sz="24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16906" y="-145905"/>
            <a:ext cx="3272628" cy="125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619745"/>
            <a:ext cx="4060698" cy="29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3545670"/>
            <a:ext cx="4060696" cy="281258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5308300" y="1102741"/>
            <a:ext cx="5806440" cy="2831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1st Network forum 8-9 October in Santiago de Compostela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38 ECOPs from 25 member organizations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Introduction to the EMB and Science-policy landscape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Brainstorming session about networking needs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Training session in effective communication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57800" y="4106946"/>
            <a:ext cx="2446020" cy="91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11520" y="4173813"/>
            <a:ext cx="2660375" cy="77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8">
            <a:alphaModFix/>
          </a:blip>
          <a:srcRect b="0" l="26161" r="0" t="74638"/>
          <a:stretch/>
        </p:blipFill>
        <p:spPr>
          <a:xfrm>
            <a:off x="5257800" y="5239355"/>
            <a:ext cx="3139800" cy="91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8">
            <a:alphaModFix/>
          </a:blip>
          <a:srcRect b="32813" l="45837" r="0" t="29856"/>
          <a:stretch/>
        </p:blipFill>
        <p:spPr>
          <a:xfrm>
            <a:off x="8613211" y="4951963"/>
            <a:ext cx="2323457" cy="1254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4"/>
          <p:cNvCxnSpPr/>
          <p:nvPr/>
        </p:nvCxnSpPr>
        <p:spPr>
          <a:xfrm>
            <a:off x="0" y="454024"/>
            <a:ext cx="2510971" cy="0"/>
          </a:xfrm>
          <a:prstGeom prst="straightConnector1">
            <a:avLst/>
          </a:prstGeom>
          <a:noFill/>
          <a:ln cap="flat" cmpd="sng" w="28575">
            <a:solidFill>
              <a:srgbClr val="A2D9F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" name="Google Shape;125;p4"/>
          <p:cNvSpPr txBox="1"/>
          <p:nvPr/>
        </p:nvSpPr>
        <p:spPr>
          <a:xfrm>
            <a:off x="2510971" y="134312"/>
            <a:ext cx="10650000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 Medium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ECOP Wednesdays &amp; “Meet Our ECOPs”</a:t>
            </a:r>
            <a:endParaRPr b="0" i="0" sz="24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16906" y="-145905"/>
            <a:ext cx="3272628" cy="125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2775" y="953000"/>
            <a:ext cx="3487350" cy="34873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882100" y="3831675"/>
            <a:ext cx="5278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600" u="none" cap="none" strike="noStrike">
                <a:solidFill>
                  <a:srgbClr val="2F5597"/>
                </a:solidFill>
                <a:latin typeface="Tahoma"/>
                <a:ea typeface="Tahoma"/>
                <a:cs typeface="Tahoma"/>
                <a:sym typeface="Tahoma"/>
              </a:rPr>
              <a:t>“Meet Our ECOPs”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Short introductions of network members on social media and EMB website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Highlighting their expertise and interest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882100" y="1327000"/>
            <a:ext cx="55008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600" u="none" cap="none" strike="noStrike">
                <a:solidFill>
                  <a:srgbClr val="2F5597"/>
                </a:solidFill>
                <a:latin typeface="Tahoma"/>
                <a:ea typeface="Tahoma"/>
                <a:cs typeface="Tahoma"/>
                <a:sym typeface="Tahoma"/>
              </a:rPr>
              <a:t>ECOP Wednesdays 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Monthly webinar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Topics focus on European and international marine science-policy interfaces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 can suggest speakers or speak yourself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4"/>
          <p:cNvCxnSpPr/>
          <p:nvPr/>
        </p:nvCxnSpPr>
        <p:spPr>
          <a:xfrm flipH="1" rot="10800000">
            <a:off x="2510971" y="6444934"/>
            <a:ext cx="9681029" cy="47941"/>
          </a:xfrm>
          <a:prstGeom prst="straightConnector1">
            <a:avLst/>
          </a:prstGeom>
          <a:noFill/>
          <a:ln cap="flat" cmpd="sng" w="28575">
            <a:solidFill>
              <a:srgbClr val="A2D9F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" name="Google Shape;13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95675" y="3055475"/>
            <a:ext cx="3272627" cy="3272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58275" y="4364175"/>
            <a:ext cx="1845200" cy="18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Google Shape;137;p5"/>
          <p:cNvCxnSpPr/>
          <p:nvPr/>
        </p:nvCxnSpPr>
        <p:spPr>
          <a:xfrm>
            <a:off x="0" y="454024"/>
            <a:ext cx="2510971" cy="0"/>
          </a:xfrm>
          <a:prstGeom prst="straightConnector1">
            <a:avLst/>
          </a:prstGeom>
          <a:noFill/>
          <a:ln cap="flat" cmpd="sng" w="28575">
            <a:solidFill>
              <a:srgbClr val="A2D9F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" name="Google Shape;138;p5"/>
          <p:cNvCxnSpPr/>
          <p:nvPr/>
        </p:nvCxnSpPr>
        <p:spPr>
          <a:xfrm flipH="1" rot="10800000">
            <a:off x="2510971" y="6444934"/>
            <a:ext cx="9681029" cy="47941"/>
          </a:xfrm>
          <a:prstGeom prst="straightConnector1">
            <a:avLst/>
          </a:prstGeom>
          <a:noFill/>
          <a:ln cap="flat" cmpd="sng" w="28575">
            <a:solidFill>
              <a:srgbClr val="A2D9F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" name="Google Shape;139;p5"/>
          <p:cNvSpPr txBox="1"/>
          <p:nvPr/>
        </p:nvSpPr>
        <p:spPr>
          <a:xfrm>
            <a:off x="2510971" y="134312"/>
            <a:ext cx="10650000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 Medium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EMB Young Ambassadors</a:t>
            </a:r>
            <a:endParaRPr b="0" i="0" sz="24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16906" y="-145905"/>
            <a:ext cx="3272628" cy="125479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 txBox="1"/>
          <p:nvPr/>
        </p:nvSpPr>
        <p:spPr>
          <a:xfrm>
            <a:off x="336126" y="1184475"/>
            <a:ext cx="7026600" cy="41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2F5597"/>
                </a:solidFill>
                <a:latin typeface="Tahoma"/>
                <a:ea typeface="Tahoma"/>
                <a:cs typeface="Tahoma"/>
                <a:sym typeface="Tahoma"/>
              </a:rPr>
              <a:t>Ambassador </a:t>
            </a:r>
            <a:r>
              <a:rPr b="1" lang="en-US" sz="2600">
                <a:solidFill>
                  <a:srgbClr val="2F5597"/>
                </a:solidFill>
                <a:latin typeface="Tahoma"/>
                <a:ea typeface="Tahoma"/>
                <a:cs typeface="Tahoma"/>
                <a:sym typeface="Tahoma"/>
              </a:rPr>
              <a:t>Activities</a:t>
            </a:r>
            <a:endParaRPr b="1" sz="2600">
              <a:solidFill>
                <a:srgbClr val="2F559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●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Participate in EMB activities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●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Represent early careers at board meetings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Manage the EMB ECOP </a:t>
            </a: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N</a:t>
            </a:r>
            <a:r>
              <a:rPr b="0" i="0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etwork 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Spread the word about the work of the EMB</a:t>
            </a: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(by givi</a:t>
            </a: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ng talks, writing blogs, etc.)</a:t>
            </a:r>
            <a:endParaRPr b="0" i="0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600">
                <a:solidFill>
                  <a:srgbClr val="2F5597"/>
                </a:solidFill>
                <a:latin typeface="Tahoma"/>
                <a:ea typeface="Tahoma"/>
                <a:cs typeface="Tahoma"/>
                <a:sym typeface="Tahoma"/>
              </a:rPr>
              <a:t>Why applying?</a:t>
            </a:r>
            <a:endParaRPr b="0" i="0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Get involved in a large European marine science network</a:t>
            </a:r>
            <a:endParaRPr b="0" i="0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Increase ECOPs representation</a:t>
            </a:r>
            <a:endParaRPr b="0" i="0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Your activities are funded + 2,000€ grant over the 2 years</a:t>
            </a:r>
            <a:endParaRPr b="0" i="0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7788" y="1175722"/>
            <a:ext cx="4728972" cy="484458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/>
        </p:nvSpPr>
        <p:spPr>
          <a:xfrm>
            <a:off x="483108" y="5790074"/>
            <a:ext cx="8135112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2F5597"/>
                </a:solidFill>
                <a:latin typeface="Tahoma"/>
                <a:ea typeface="Tahoma"/>
                <a:cs typeface="Tahoma"/>
                <a:sym typeface="Tahoma"/>
              </a:rPr>
              <a:t>Call for Ambassadors open in February 2024 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g2a66a06205f_0_0"/>
          <p:cNvCxnSpPr/>
          <p:nvPr/>
        </p:nvCxnSpPr>
        <p:spPr>
          <a:xfrm>
            <a:off x="0" y="454024"/>
            <a:ext cx="2511000" cy="0"/>
          </a:xfrm>
          <a:prstGeom prst="straightConnector1">
            <a:avLst/>
          </a:prstGeom>
          <a:noFill/>
          <a:ln cap="flat" cmpd="sng" w="28575">
            <a:solidFill>
              <a:srgbClr val="A2D9F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g2a66a06205f_0_0"/>
          <p:cNvCxnSpPr/>
          <p:nvPr/>
        </p:nvCxnSpPr>
        <p:spPr>
          <a:xfrm flipH="1" rot="10800000">
            <a:off x="2510971" y="6444875"/>
            <a:ext cx="9681000" cy="48000"/>
          </a:xfrm>
          <a:prstGeom prst="straightConnector1">
            <a:avLst/>
          </a:prstGeom>
          <a:noFill/>
          <a:ln cap="flat" cmpd="sng" w="28575">
            <a:solidFill>
              <a:srgbClr val="A2D9F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0" name="Google Shape;150;g2a66a06205f_0_0"/>
          <p:cNvSpPr txBox="1"/>
          <p:nvPr/>
        </p:nvSpPr>
        <p:spPr>
          <a:xfrm>
            <a:off x="2510971" y="134312"/>
            <a:ext cx="1065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 Medium"/>
              <a:buNone/>
            </a:pPr>
            <a:r>
              <a:rPr lang="en-US" sz="2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Join the Network</a:t>
            </a:r>
            <a:endParaRPr b="0" i="0" sz="24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51" name="Google Shape;151;g2a66a06205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16906" y="-145905"/>
            <a:ext cx="3272628" cy="125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a66a06205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350" y="4501625"/>
            <a:ext cx="1730601" cy="173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a66a06205f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3750" y="4461613"/>
            <a:ext cx="1810626" cy="1810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a66a06205f_0_0"/>
          <p:cNvSpPr txBox="1"/>
          <p:nvPr/>
        </p:nvSpPr>
        <p:spPr>
          <a:xfrm>
            <a:off x="10032500" y="4005900"/>
            <a:ext cx="164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Webpage</a:t>
            </a: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5" name="Google Shape;155;g2a66a06205f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800" y="844700"/>
            <a:ext cx="4543700" cy="45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a66a06205f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70170" y="4543788"/>
            <a:ext cx="1646274" cy="164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a66a06205f_0_0"/>
          <p:cNvPicPr preferRelativeResize="0"/>
          <p:nvPr/>
        </p:nvPicPr>
        <p:blipFill rotWithShape="1">
          <a:blip r:embed="rId8">
            <a:alphaModFix/>
          </a:blip>
          <a:srcRect b="19519" l="29118" r="23993" t="10167"/>
          <a:stretch/>
        </p:blipFill>
        <p:spPr>
          <a:xfrm>
            <a:off x="7842613" y="3755626"/>
            <a:ext cx="700028" cy="66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a66a06205f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63003" y="3755621"/>
            <a:ext cx="665975" cy="6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a66a06205f_0_0"/>
          <p:cNvSpPr txBox="1"/>
          <p:nvPr/>
        </p:nvSpPr>
        <p:spPr>
          <a:xfrm>
            <a:off x="5507175" y="1246900"/>
            <a:ext cx="40809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Register here</a:t>
            </a:r>
            <a:endParaRPr b="1" sz="3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0" name="Google Shape;160;g2a66a06205f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4809500" y="1790210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2023-10-30T08:18:47Z</dcterms:created>
  <dc:creator>Hahn, Alexandra</dc:creator>
</cp:coreProperties>
</file>